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-4320" y="-1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 sz="1400"/>
              <a:t>&lt;header&gt;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 sz="1400"/>
              <a:t>&lt;date/time&gt;</a:t>
            </a:r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 sz="1400"/>
              <a:t>&lt;footer&gt;</a:t>
            </a:r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F1E14131-81E1-4131-B1E1-21D1D1614131}" type="slidenum">
              <a:rPr lang="en-US" sz="140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68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E13151-1121-4141-A1C1-912181D13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1C1F1E1-2101-41A1-91D1-11811111C15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0000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1A1F191-61E1-41A1-9191-91612151614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pic>
        <p:nvPicPr>
          <p:cNvPr id="4" name="Picture 6"/>
          <p:cNvPicPr/>
          <p:nvPr/>
        </p:nvPicPr>
        <p:blipFill>
          <a:blip r:embed="rId14"/>
          <a:stretch>
            <a:fillRect/>
          </a:stretch>
        </p:blipFill>
        <p:spPr>
          <a:xfrm>
            <a:off x="2161440" y="4443840"/>
            <a:ext cx="4820760" cy="1606680"/>
          </a:xfrm>
          <a:prstGeom prst="rect">
            <a:avLst/>
          </a:prstGeom>
        </p:spPr>
      </p:pic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Seventh Outline LevelClick to edit Master subtitle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>
                <a:solidFill>
                  <a:srgbClr val="FFFFFF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1912101-1101-41C1-A191-71E19101D1A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171720" y="216000"/>
            <a:ext cx="8832600" cy="55339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Arial Black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Arial Black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lack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Arial Black"/>
              </a:rPr>
              <a:t>Fifth level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ftr"/>
          </p:nvPr>
        </p:nvSpPr>
        <p:spPr>
          <a:xfrm>
            <a:off x="2396880" y="6356520"/>
            <a:ext cx="43736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1B18131-81A1-4141-81D1-B101F171C15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79" name="CustomShape 5"/>
          <p:cNvSpPr/>
          <p:nvPr/>
        </p:nvSpPr>
        <p:spPr>
          <a:xfrm>
            <a:off x="0" y="5893200"/>
            <a:ext cx="9143640" cy="96444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Seventh Outline LevelHEADER</a:t>
            </a:r>
            <a:endParaRPr/>
          </a:p>
        </p:txBody>
      </p:sp>
      <p:sp>
        <p:nvSpPr>
          <p:cNvPr id="81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FF0000"/>
                </a:solidFill>
                <a:latin typeface="Din black"/>
                <a:cs typeface="Din black"/>
              </a:rPr>
              <a:t>MAD about SMS</a:t>
            </a:r>
            <a:endParaRPr sz="8000" dirty="0">
              <a:latin typeface="Din black"/>
              <a:cs typeface="Din black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808080"/>
                </a:solidFill>
                <a:latin typeface="DIN-Bold"/>
              </a:rPr>
              <a:t>Mobile App Distribution using 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Twilio</a:t>
            </a:r>
            <a:r>
              <a:rPr lang="en-US" sz="3200" dirty="0">
                <a:solidFill>
                  <a:srgbClr val="808080"/>
                </a:solidFill>
                <a:latin typeface="DIN-Bold"/>
              </a:rPr>
              <a:t>
Rob 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Spectre</a:t>
            </a:r>
            <a:r>
              <a:rPr lang="en-US" sz="3200" dirty="0">
                <a:solidFill>
                  <a:srgbClr val="808080"/>
                </a:solidFill>
                <a:latin typeface="DIN-Bold"/>
              </a:rPr>
              <a:t>, Dir. 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Devangelism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808080"/>
                </a:solidFill>
                <a:latin typeface="DIN-Bold"/>
              </a:rPr>
              <a:t>@dn0t – 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rspectre@twilio.com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DIN-Bold"/>
              </a:rPr>
              <a:t>RED SOX NEED THE HELP</a:t>
            </a:r>
            <a:endParaRPr sz="4400" dirty="0"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DIN Black"/>
              </a:rPr>
              <a:t>O HAI.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71720" y="603000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DIN-Bold"/>
              </a:rPr>
              <a:t>(AND WE MAKE YOUR PHONE RING TOO)</a:t>
            </a:r>
            <a:endParaRPr sz="3600" dirty="0"/>
          </a:p>
        </p:txBody>
      </p:sp>
      <p:pic>
        <p:nvPicPr>
          <p:cNvPr id="161" name="Picture 160"/>
          <p:cNvPicPr/>
          <p:nvPr/>
        </p:nvPicPr>
        <p:blipFill>
          <a:blip r:embed="rId2"/>
          <a:stretch>
            <a:fillRect/>
          </a:stretch>
        </p:blipFill>
        <p:spPr>
          <a:xfrm>
            <a:off x="884160" y="600480"/>
            <a:ext cx="7619760" cy="397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71720" y="6019136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DIN-Bold"/>
              </a:rPr>
              <a:t>LET ME BRING YOU UP TO SPEED</a:t>
            </a:r>
            <a:endParaRPr sz="3600" dirty="0"/>
          </a:p>
        </p:txBody>
      </p:sp>
      <p:pic>
        <p:nvPicPr>
          <p:cNvPr id="163" name="Picture 16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13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DIN Black"/>
              </a:rPr>
              <a:t>HOW IT WORKS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71720" y="5999892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DIN-Bold"/>
              </a:rPr>
              <a:t>HOW DO YOU LIKE THEM APPLES?</a:t>
            </a:r>
            <a:endParaRPr dirty="0"/>
          </a:p>
        </p:txBody>
      </p:sp>
      <p:pic>
        <p:nvPicPr>
          <p:cNvPr id="166" name="Picture 165"/>
          <p:cNvPicPr/>
          <p:nvPr/>
        </p:nvPicPr>
        <p:blipFill>
          <a:blip r:embed="rId2"/>
          <a:stretch>
            <a:fillRect/>
          </a:stretch>
        </p:blipFill>
        <p:spPr>
          <a:xfrm>
            <a:off x="50400" y="656640"/>
            <a:ext cx="9021600" cy="448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DOWNLOAD!</a:t>
            </a:r>
            <a:endParaRPr/>
          </a:p>
        </p:txBody>
      </p:sp>
      <p:pic>
        <p:nvPicPr>
          <p:cNvPr id="168" name="Picture 167"/>
          <p:cNvPicPr/>
          <p:nvPr/>
        </p:nvPicPr>
        <p:blipFill>
          <a:blip r:embed="rId2"/>
          <a:stretch>
            <a:fillRect/>
          </a:stretch>
        </p:blipFill>
        <p:spPr>
          <a:xfrm>
            <a:off x="2252160" y="0"/>
            <a:ext cx="463968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FIVE STAR EXPERIENCE</a:t>
            </a:r>
            <a:endParaRPr/>
          </a:p>
        </p:txBody>
      </p:sp>
      <p:pic>
        <p:nvPicPr>
          <p:cNvPr id="170" name="Picture 169"/>
          <p:cNvPicPr/>
          <p:nvPr/>
        </p:nvPicPr>
        <p:blipFill>
          <a:blip r:embed="rId2"/>
          <a:stretch>
            <a:fillRect/>
          </a:stretch>
        </p:blipFill>
        <p:spPr>
          <a:xfrm>
            <a:off x="2343600" y="0"/>
            <a:ext cx="445680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>
                <a:solidFill>
                  <a:srgbClr val="FFFFFF"/>
                </a:solidFill>
                <a:latin typeface="DIN Black"/>
              </a:rPr>
              <a:t>DO IT LIVE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>
                <a:solidFill>
                  <a:srgbClr val="FFFFFF"/>
                </a:solidFill>
                <a:latin typeface="DIN Black"/>
              </a:rPr>
              <a:t>KEY BENEFITS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DIN Black"/>
              </a:rPr>
              <a:t>HOLY BISCUITS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DELIVERY IS CERTAIN</a:t>
            </a:r>
            <a:endParaRPr/>
          </a:p>
        </p:txBody>
      </p:sp>
      <p:pic>
        <p:nvPicPr>
          <p:cNvPr id="174" name="Picture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40" y="585360"/>
            <a:ext cx="9123480" cy="508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1 CENT.  CHEAP!</a:t>
            </a:r>
            <a:endParaRPr/>
          </a:p>
        </p:txBody>
      </p:sp>
      <p:pic>
        <p:nvPicPr>
          <p:cNvPr id="176" name="Picture 175"/>
          <p:cNvPicPr/>
          <p:nvPr/>
        </p:nvPicPr>
        <p:blipFill>
          <a:blip r:embed="rId2"/>
          <a:stretch>
            <a:fillRect/>
          </a:stretch>
        </p:blipFill>
        <p:spPr>
          <a:xfrm>
            <a:off x="2331720" y="0"/>
            <a:ext cx="448056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SIMPLE AS a2 + b2</a:t>
            </a:r>
            <a:endParaRPr/>
          </a:p>
        </p:txBody>
      </p:sp>
      <p:pic>
        <p:nvPicPr>
          <p:cNvPr id="178" name="Picture 17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4280"/>
            <a:ext cx="9144000" cy="553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>
                <a:solidFill>
                  <a:srgbClr val="FFFFFF"/>
                </a:solidFill>
                <a:latin typeface="DIN Black"/>
              </a:rPr>
              <a:t>PRO TIPS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MORE THAN JUST INVITATIONS</a:t>
            </a:r>
            <a:endParaRPr/>
          </a:p>
        </p:txBody>
      </p:sp>
      <p:pic>
        <p:nvPicPr>
          <p:cNvPr id="181" name="Picture 180"/>
          <p:cNvPicPr/>
          <p:nvPr/>
        </p:nvPicPr>
        <p:blipFill>
          <a:blip r:embed="rId2"/>
          <a:stretch>
            <a:fillRect/>
          </a:stretch>
        </p:blipFill>
        <p:spPr>
          <a:xfrm>
            <a:off x="-7200" y="548640"/>
            <a:ext cx="9151200" cy="530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YOUR CREATIVES WANT SMS</a:t>
            </a:r>
            <a:endParaRPr/>
          </a:p>
        </p:txBody>
      </p:sp>
      <p:pic>
        <p:nvPicPr>
          <p:cNvPr id="183" name="Picture 18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005840"/>
            <a:ext cx="9143640" cy="4206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71720" y="6019136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DIN-Bold"/>
              </a:rPr>
              <a:t>REACH OUT AND TOUCH SOMEONE</a:t>
            </a:r>
            <a:endParaRPr sz="3600"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295720" y="0"/>
            <a:ext cx="455256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>
                <a:solidFill>
                  <a:srgbClr val="FFFFFF"/>
                </a:solidFill>
                <a:latin typeface="DIN Black"/>
              </a:rPr>
              <a:t>CASE STUDIES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PATH</a:t>
            </a:r>
            <a:endParaRPr/>
          </a:p>
        </p:txBody>
      </p:sp>
      <p:pic>
        <p:nvPicPr>
          <p:cNvPr id="188" name="Picture 187"/>
          <p:cNvPicPr/>
          <p:nvPr/>
        </p:nvPicPr>
        <p:blipFill>
          <a:blip r:embed="rId2"/>
          <a:stretch>
            <a:fillRect/>
          </a:stretch>
        </p:blipFill>
        <p:spPr>
          <a:xfrm>
            <a:off x="795600" y="72000"/>
            <a:ext cx="7467120" cy="576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BELLY</a:t>
            </a:r>
            <a:endParaRPr/>
          </a:p>
        </p:txBody>
      </p:sp>
      <p:pic>
        <p:nvPicPr>
          <p:cNvPr id="190" name="Picture 189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" y="91440"/>
            <a:ext cx="758952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DIN-Bold"/>
              </a:rPr>
              <a:t>CALCULATED TALES</a:t>
            </a:r>
            <a:endParaRPr dirty="0"/>
          </a:p>
        </p:txBody>
      </p:sp>
      <p:pic>
        <p:nvPicPr>
          <p:cNvPr id="123" name="Picture 1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83200" y="0"/>
            <a:ext cx="4377600" cy="583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SIDECAR</a:t>
            </a:r>
            <a:endParaRPr/>
          </a:p>
        </p:txBody>
      </p:sp>
      <p:pic>
        <p:nvPicPr>
          <p:cNvPr id="192" name="Picture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463040" y="47880"/>
            <a:ext cx="6309360" cy="562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FF0000"/>
                </a:solidFill>
                <a:latin typeface="DIN Black"/>
              </a:rPr>
              <a:t>THANK YOU</a:t>
            </a:r>
            <a:endParaRPr dirty="0"/>
          </a:p>
        </p:txBody>
      </p:sp>
      <p:sp>
        <p:nvSpPr>
          <p:cNvPr id="194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dirty="0" err="1">
                <a:solidFill>
                  <a:srgbClr val="808080"/>
                </a:solidFill>
                <a:latin typeface="DIN-Bold"/>
              </a:rPr>
              <a:t>github.com</a:t>
            </a:r>
            <a:r>
              <a:rPr lang="en-US" sz="3200" dirty="0">
                <a:solidFill>
                  <a:srgbClr val="808080"/>
                </a:solidFill>
                <a:latin typeface="DIN-Bold"/>
              </a:rPr>
              <a:t>/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RobSpectre</a:t>
            </a:r>
            <a:r>
              <a:rPr lang="en-US" sz="3200" dirty="0">
                <a:solidFill>
                  <a:srgbClr val="808080"/>
                </a:solidFill>
                <a:latin typeface="DIN-Bold"/>
              </a:rPr>
              <a:t>/Talks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808080"/>
                </a:solidFill>
                <a:latin typeface="DIN-Bold"/>
              </a:rPr>
              <a:t>@dn0t – </a:t>
            </a:r>
            <a:r>
              <a:rPr lang="en-US" sz="3200" dirty="0" err="1">
                <a:solidFill>
                  <a:srgbClr val="808080"/>
                </a:solidFill>
                <a:latin typeface="DIN-Bold"/>
              </a:rPr>
              <a:t>rspectre@twilio.com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DIN-Bold"/>
              </a:rPr>
              <a:t>THE HORROR , THE HUMANITY</a:t>
            </a:r>
            <a:endParaRPr sz="4000" dirty="0"/>
          </a:p>
        </p:txBody>
      </p:sp>
      <p:pic>
        <p:nvPicPr>
          <p:cNvPr id="125" name="Picture 12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464840"/>
            <a:ext cx="9143640" cy="399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DIN-Bold"/>
              </a:rPr>
              <a:t>CIRCLES, AW YEAH.</a:t>
            </a:r>
            <a:endParaRPr dirty="0"/>
          </a:p>
        </p:txBody>
      </p:sp>
      <p:sp>
        <p:nvSpPr>
          <p:cNvPr id="127" name="CustomShape 2"/>
          <p:cNvSpPr/>
          <p:nvPr/>
        </p:nvSpPr>
        <p:spPr>
          <a:xfrm>
            <a:off x="457200" y="1280160"/>
            <a:ext cx="2651760" cy="2651760"/>
          </a:xfrm>
          <a:prstGeom prst="ellipse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 dirty="0" err="1">
                <a:latin typeface="DIN-BoldAlternate"/>
              </a:rPr>
              <a:t>iOS</a:t>
            </a:r>
            <a:endParaRPr dirty="0"/>
          </a:p>
        </p:txBody>
      </p:sp>
      <p:sp>
        <p:nvSpPr>
          <p:cNvPr id="128" name="CustomShape 3"/>
          <p:cNvSpPr/>
          <p:nvPr/>
        </p:nvSpPr>
        <p:spPr>
          <a:xfrm>
            <a:off x="6276390" y="731520"/>
            <a:ext cx="2651760" cy="2651760"/>
          </a:xfrm>
          <a:prstGeom prst="ellipse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 dirty="0">
                <a:latin typeface="DIN-BoldAlternate"/>
              </a:rPr>
              <a:t>Android</a:t>
            </a:r>
            <a:endParaRPr dirty="0"/>
          </a:p>
        </p:txBody>
      </p:sp>
      <p:sp>
        <p:nvSpPr>
          <p:cNvPr id="129" name="CustomShape 4"/>
          <p:cNvSpPr/>
          <p:nvPr/>
        </p:nvSpPr>
        <p:spPr>
          <a:xfrm>
            <a:off x="1371600" y="0"/>
            <a:ext cx="1828800" cy="182880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 dirty="0">
                <a:latin typeface="DIN-BoldAlternate"/>
              </a:rPr>
              <a:t>v4</a:t>
            </a:r>
            <a:endParaRPr dirty="0"/>
          </a:p>
        </p:txBody>
      </p:sp>
      <p:sp>
        <p:nvSpPr>
          <p:cNvPr id="130" name="CustomShape 5"/>
          <p:cNvSpPr/>
          <p:nvPr/>
        </p:nvSpPr>
        <p:spPr>
          <a:xfrm>
            <a:off x="1874520" y="2286000"/>
            <a:ext cx="2651760" cy="26517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 dirty="0">
                <a:latin typeface="DIN-BoldAlternate"/>
              </a:rPr>
              <a:t>v5</a:t>
            </a:r>
            <a:endParaRPr dirty="0"/>
          </a:p>
        </p:txBody>
      </p:sp>
      <p:sp>
        <p:nvSpPr>
          <p:cNvPr id="131" name="CustomShape 6"/>
          <p:cNvSpPr/>
          <p:nvPr/>
        </p:nvSpPr>
        <p:spPr>
          <a:xfrm>
            <a:off x="457200" y="3474720"/>
            <a:ext cx="1280160" cy="118872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>
                <a:latin typeface="DIN-BoldAlternate"/>
              </a:rPr>
              <a:t>v6</a:t>
            </a:r>
            <a:endParaRPr/>
          </a:p>
        </p:txBody>
      </p:sp>
      <p:sp>
        <p:nvSpPr>
          <p:cNvPr id="132" name="CustomShape 7"/>
          <p:cNvSpPr/>
          <p:nvPr/>
        </p:nvSpPr>
        <p:spPr>
          <a:xfrm>
            <a:off x="7406640" y="457200"/>
            <a:ext cx="1188720" cy="118872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1400">
                <a:latin typeface="DIN-BoldAlternate"/>
              </a:rPr>
              <a:t>Gingerbread</a:t>
            </a:r>
            <a:endParaRPr/>
          </a:p>
        </p:txBody>
      </p:sp>
      <p:sp>
        <p:nvSpPr>
          <p:cNvPr id="133" name="CustomShape 8"/>
          <p:cNvSpPr/>
          <p:nvPr/>
        </p:nvSpPr>
        <p:spPr>
          <a:xfrm>
            <a:off x="6368577" y="3198222"/>
            <a:ext cx="2651760" cy="26517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2800">
                <a:latin typeface="DIN-BoldAlternate"/>
              </a:rPr>
              <a:t>Honeycomb</a:t>
            </a:r>
            <a:endParaRPr/>
          </a:p>
        </p:txBody>
      </p:sp>
      <p:sp>
        <p:nvSpPr>
          <p:cNvPr id="134" name="CustomShape 9"/>
          <p:cNvSpPr/>
          <p:nvPr/>
        </p:nvSpPr>
        <p:spPr>
          <a:xfrm>
            <a:off x="4846320" y="365760"/>
            <a:ext cx="1737360" cy="17373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2800">
                <a:latin typeface="DIN-BoldAlternate"/>
              </a:rPr>
              <a:t>ICS</a:t>
            </a:r>
            <a:endParaRPr/>
          </a:p>
        </p:txBody>
      </p:sp>
      <p:sp>
        <p:nvSpPr>
          <p:cNvPr id="135" name="CustomShape 10"/>
          <p:cNvSpPr/>
          <p:nvPr/>
        </p:nvSpPr>
        <p:spPr>
          <a:xfrm>
            <a:off x="-45720" y="1609255"/>
            <a:ext cx="2651760" cy="265176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>
                <a:latin typeface="DIN-BoldAlternate"/>
              </a:rPr>
              <a:t>Default</a:t>
            </a:r>
            <a:endParaRPr/>
          </a:p>
        </p:txBody>
      </p:sp>
      <p:sp>
        <p:nvSpPr>
          <p:cNvPr id="136" name="CustomShape 11"/>
          <p:cNvSpPr/>
          <p:nvPr/>
        </p:nvSpPr>
        <p:spPr>
          <a:xfrm>
            <a:off x="6080760" y="3071877"/>
            <a:ext cx="2651760" cy="265176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800" dirty="0">
                <a:latin typeface="DIN-BoldAlternate"/>
              </a:rPr>
              <a:t>Gmail</a:t>
            </a:r>
            <a:endParaRPr dirty="0"/>
          </a:p>
        </p:txBody>
      </p:sp>
      <p:sp>
        <p:nvSpPr>
          <p:cNvPr id="137" name="CustomShape 12"/>
          <p:cNvSpPr/>
          <p:nvPr/>
        </p:nvSpPr>
        <p:spPr>
          <a:xfrm>
            <a:off x="2606040" y="1057748"/>
            <a:ext cx="1920240" cy="201168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2600">
                <a:latin typeface="DIN-BoldAlternate"/>
              </a:rPr>
              <a:t>Sparrow</a:t>
            </a:r>
            <a:endParaRPr/>
          </a:p>
        </p:txBody>
      </p:sp>
      <p:sp>
        <p:nvSpPr>
          <p:cNvPr id="138" name="CustomShape 13"/>
          <p:cNvSpPr/>
          <p:nvPr/>
        </p:nvSpPr>
        <p:spPr>
          <a:xfrm>
            <a:off x="2926080" y="1371600"/>
            <a:ext cx="5120640" cy="274320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5400">
                <a:latin typeface="DIN-BoldAlternate"/>
              </a:rPr>
              <a:t>Twitter</a:t>
            </a:r>
            <a:endParaRPr/>
          </a:p>
        </p:txBody>
      </p:sp>
      <p:sp>
        <p:nvSpPr>
          <p:cNvPr id="139" name="CustomShape 14"/>
          <p:cNvSpPr/>
          <p:nvPr/>
        </p:nvSpPr>
        <p:spPr>
          <a:xfrm>
            <a:off x="548640" y="2766678"/>
            <a:ext cx="2377440" cy="237744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3200">
                <a:latin typeface="DIN-BoldAlternate"/>
              </a:rPr>
              <a:t>Tweetbot</a:t>
            </a:r>
            <a:endParaRPr/>
          </a:p>
        </p:txBody>
      </p:sp>
      <p:sp>
        <p:nvSpPr>
          <p:cNvPr id="140" name="CustomShape 15"/>
          <p:cNvSpPr/>
          <p:nvPr/>
        </p:nvSpPr>
        <p:spPr>
          <a:xfrm>
            <a:off x="3749040" y="4022702"/>
            <a:ext cx="1463040" cy="155448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3200" dirty="0">
                <a:latin typeface="DIN-BoldAlternate"/>
              </a:rPr>
              <a:t>Plume</a:t>
            </a:r>
            <a:endParaRPr dirty="0"/>
          </a:p>
        </p:txBody>
      </p:sp>
      <p:sp>
        <p:nvSpPr>
          <p:cNvPr id="141" name="CustomShape 16"/>
          <p:cNvSpPr/>
          <p:nvPr/>
        </p:nvSpPr>
        <p:spPr>
          <a:xfrm>
            <a:off x="3017520" y="54775"/>
            <a:ext cx="1463040" cy="155448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1600" dirty="0" err="1">
                <a:latin typeface="DIN-BoldAlternate"/>
              </a:rPr>
              <a:t>Tweetcaster</a:t>
            </a:r>
            <a:endParaRPr dirty="0"/>
          </a:p>
        </p:txBody>
      </p:sp>
      <p:sp>
        <p:nvSpPr>
          <p:cNvPr id="142" name="CustomShape 17"/>
          <p:cNvSpPr/>
          <p:nvPr/>
        </p:nvSpPr>
        <p:spPr>
          <a:xfrm>
            <a:off x="1168657" y="2114640"/>
            <a:ext cx="7335360" cy="3634560"/>
          </a:xfrm>
          <a:prstGeom prst="ellipse">
            <a:avLst/>
          </a:prstGeom>
          <a:solidFill>
            <a:srgbClr val="0084D1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5400">
                <a:latin typeface="DIN-BoldAlternate"/>
              </a:rPr>
              <a:t>Facebook</a:t>
            </a:r>
            <a:endParaRPr/>
          </a:p>
        </p:txBody>
      </p:sp>
      <p:sp>
        <p:nvSpPr>
          <p:cNvPr id="143" name="CustomShape 18"/>
          <p:cNvSpPr/>
          <p:nvPr/>
        </p:nvSpPr>
        <p:spPr>
          <a:xfrm>
            <a:off x="1143000" y="2935135"/>
            <a:ext cx="2377440" cy="26517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000" dirty="0">
                <a:latin typeface="DIN-BoldAlternate"/>
              </a:rPr>
              <a:t>640x960</a:t>
            </a:r>
            <a:endParaRPr dirty="0"/>
          </a:p>
        </p:txBody>
      </p:sp>
      <p:sp>
        <p:nvSpPr>
          <p:cNvPr id="144" name="CustomShape 19"/>
          <p:cNvSpPr/>
          <p:nvPr/>
        </p:nvSpPr>
        <p:spPr>
          <a:xfrm>
            <a:off x="365760" y="731520"/>
            <a:ext cx="1005840" cy="100584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1500">
                <a:latin typeface="DIN-BoldAlternate"/>
              </a:rPr>
              <a:t>320x480</a:t>
            </a:r>
            <a:endParaRPr/>
          </a:p>
        </p:txBody>
      </p:sp>
      <p:sp>
        <p:nvSpPr>
          <p:cNvPr id="145" name="CustomShape 20"/>
          <p:cNvSpPr/>
          <p:nvPr/>
        </p:nvSpPr>
        <p:spPr>
          <a:xfrm>
            <a:off x="2007071" y="189068"/>
            <a:ext cx="1554480" cy="17373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000" dirty="0">
                <a:latin typeface="DIN-BoldAlternate"/>
              </a:rPr>
              <a:t>small</a:t>
            </a:r>
            <a:endParaRPr dirty="0"/>
          </a:p>
        </p:txBody>
      </p:sp>
      <p:sp>
        <p:nvSpPr>
          <p:cNvPr id="146" name="CustomShape 21"/>
          <p:cNvSpPr/>
          <p:nvPr/>
        </p:nvSpPr>
        <p:spPr>
          <a:xfrm>
            <a:off x="6218280" y="157253"/>
            <a:ext cx="2925720" cy="31089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000">
                <a:latin typeface="DIN-BoldAlternate"/>
              </a:rPr>
              <a:t>normal</a:t>
            </a:r>
            <a:endParaRPr/>
          </a:p>
        </p:txBody>
      </p:sp>
      <p:sp>
        <p:nvSpPr>
          <p:cNvPr id="147" name="CustomShape 22"/>
          <p:cNvSpPr/>
          <p:nvPr/>
        </p:nvSpPr>
        <p:spPr>
          <a:xfrm>
            <a:off x="5303520" y="3017520"/>
            <a:ext cx="1920240" cy="228600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000">
                <a:latin typeface="DIN-BoldAlternate"/>
              </a:rPr>
              <a:t>large</a:t>
            </a:r>
            <a:endParaRPr/>
          </a:p>
        </p:txBody>
      </p:sp>
      <p:sp>
        <p:nvSpPr>
          <p:cNvPr id="148" name="CustomShape 23"/>
          <p:cNvSpPr/>
          <p:nvPr/>
        </p:nvSpPr>
        <p:spPr>
          <a:xfrm>
            <a:off x="3749040" y="1005840"/>
            <a:ext cx="1920240" cy="228600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4000">
                <a:latin typeface="DIN-BoldAlternate"/>
              </a:rPr>
              <a:t>xlarge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VENN WAS A DRINKER</a:t>
            </a:r>
            <a:endParaRPr/>
          </a:p>
        </p:txBody>
      </p:sp>
      <p:pic>
        <p:nvPicPr>
          <p:cNvPr id="150" name="Picture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WHAT, ME WORRY?</a:t>
            </a: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2393280" y="31320"/>
            <a:ext cx="4357800" cy="5820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71720" y="603000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DIN-Bold"/>
              </a:rPr>
              <a:t>RESISTING ANOTHER BAR JOKE</a:t>
            </a:r>
            <a:endParaRPr sz="4000" dirty="0"/>
          </a:p>
        </p:txBody>
      </p:sp>
      <p:pic>
        <p:nvPicPr>
          <p:cNvPr id="154" name="Picture 15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840"/>
            <a:ext cx="9144000" cy="585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DIN-Bold"/>
              </a:rPr>
              <a:t>FLOGGING THAT HORSE</a:t>
            </a:r>
            <a:endParaRPr sz="4400" dirty="0"/>
          </a:p>
        </p:txBody>
      </p:sp>
      <p:pic>
        <p:nvPicPr>
          <p:cNvPr id="156" name="Pictur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2622600" y="31320"/>
            <a:ext cx="3898800" cy="5820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152</Words>
  <Application>Microsoft Macintosh PowerPoint</Application>
  <PresentationFormat>On-screen Show (4:3)</PresentationFormat>
  <Paragraphs>59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Auerbach</cp:lastModifiedBy>
  <cp:revision>5</cp:revision>
  <dcterms:modified xsi:type="dcterms:W3CDTF">2012-07-24T15:02:05Z</dcterms:modified>
</cp:coreProperties>
</file>